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836403039"/>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0 маусымға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516047707"/>
              </p:ext>
            </p:extLst>
          </p:nvPr>
        </p:nvGraphicFramePr>
        <p:xfrm>
          <a:off x="5013732" y="4257917"/>
          <a:ext cx="4691064" cy="1757496"/>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269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10 маусымнан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жауын-шашынсыз. Солтүстік-батыстан жел соғады, күші 8-13 м/с.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күндіз 33-35 </a:t>
            </a:r>
            <a:r>
              <a:rPr lang="kk-KZ" sz="1100" dirty="0">
                <a:latin typeface="Times New Roman" pitchFamily="18" charset="0"/>
                <a:cs typeface="Times New Roman" pitchFamily="18" charset="0"/>
              </a:rPr>
              <a:t>градус жылы</a:t>
            </a:r>
            <a:r>
              <a:rPr lang="kk-KZ" sz="1100" dirty="0" smtClean="0">
                <a:latin typeface="Times New Roman" pitchFamily="18" charset="0"/>
                <a:cs typeface="Times New Roman" pitchFamily="18" charset="0"/>
              </a:rPr>
              <a:t>.</a:t>
            </a: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жел соғады, күші 8-13 м/с. Ауа температурасы 18-20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14326</TotalTime>
  <Words>540</Words>
  <Application>Microsoft Office PowerPoint</Application>
  <PresentationFormat>Лист A4 (210x297 мм)</PresentationFormat>
  <Paragraphs>83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4208</cp:revision>
  <cp:lastPrinted>2021-07-01T03:56:27Z</cp:lastPrinted>
  <dcterms:created xsi:type="dcterms:W3CDTF">2018-03-27T06:03:00Z</dcterms:created>
  <dcterms:modified xsi:type="dcterms:W3CDTF">2026-06-10T06:26:16Z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